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5" r:id="rId18"/>
    <p:sldId id="256" r:id="rId19"/>
    <p:sldId id="288" r:id="rId20"/>
    <p:sldId id="289" r:id="rId21"/>
    <p:sldId id="292" r:id="rId22"/>
    <p:sldId id="259" r:id="rId23"/>
    <p:sldId id="260" r:id="rId24"/>
    <p:sldId id="293" r:id="rId25"/>
    <p:sldId id="294" r:id="rId26"/>
    <p:sldId id="290" r:id="rId27"/>
    <p:sldId id="291" r:id="rId28"/>
    <p:sldId id="265" r:id="rId29"/>
    <p:sldId id="266" r:id="rId30"/>
    <p:sldId id="257" r:id="rId31"/>
    <p:sldId id="261" r:id="rId32"/>
    <p:sldId id="262" r:id="rId33"/>
    <p:sldId id="258" r:id="rId34"/>
    <p:sldId id="295" r:id="rId35"/>
    <p:sldId id="286" r:id="rId36"/>
    <p:sldId id="287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633" autoAdjust="0"/>
  </p:normalViewPr>
  <p:slideViewPr>
    <p:cSldViewPr>
      <p:cViewPr>
        <p:scale>
          <a:sx n="75" d="100"/>
          <a:sy n="75" d="100"/>
        </p:scale>
        <p:origin x="-2096" y="-7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512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89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1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00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978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6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9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0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9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5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8697E-1515-4DC6-92CF-00A37D57350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B3752-5615-47F4-91C3-2BB5ADFEFE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4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3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07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1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8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8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3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60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11"/>
            <a:ext cx="9150450" cy="684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9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5"/>
            <a:ext cx="9134951" cy="68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58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76256" y="0"/>
            <a:ext cx="576064" cy="252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596336" y="0"/>
            <a:ext cx="576064" cy="252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424485" y="317347"/>
            <a:ext cx="343701" cy="337894"/>
            <a:chOff x="-1573360" y="-171400"/>
            <a:chExt cx="720080" cy="720081"/>
          </a:xfrm>
        </p:grpSpPr>
        <p:sp>
          <p:nvSpPr>
            <p:cNvPr id="13" name="타원 12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429345" y="-99691"/>
              <a:ext cx="432049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2</a:t>
              </a:r>
              <a:endParaRPr lang="ko-KR" altLang="en-US" sz="20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76567" y="317347"/>
            <a:ext cx="343701" cy="433759"/>
            <a:chOff x="-1573360" y="-171400"/>
            <a:chExt cx="720080" cy="924378"/>
          </a:xfrm>
        </p:grpSpPr>
        <p:sp>
          <p:nvSpPr>
            <p:cNvPr id="16" name="타원 15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1429344" y="-99691"/>
              <a:ext cx="432049" cy="852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444209" y="836712"/>
            <a:ext cx="2592288" cy="224676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로그인 페이지로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이동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회원가입 페이지로 이동</a:t>
            </a:r>
            <a:endParaRPr lang="ko-KR" altLang="en-US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03848" y="5153922"/>
            <a:ext cx="1800200" cy="3273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074028" y="5499133"/>
            <a:ext cx="429627" cy="497559"/>
            <a:chOff x="-1573360" y="-171400"/>
            <a:chExt cx="720080" cy="720081"/>
          </a:xfrm>
        </p:grpSpPr>
        <p:sp>
          <p:nvSpPr>
            <p:cNvPr id="7" name="타원 6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429345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156176" y="1845238"/>
            <a:ext cx="2751229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이름과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이메일을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이용한 아이디 찾기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-ID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와 이름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이메일을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이용한 비밀번호 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찾기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2.</a:t>
            </a:r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회원가입 페이지로</a:t>
            </a:r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이동</a:t>
            </a:r>
            <a:endParaRPr lang="ko-KR" altLang="en-US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48064" y="5164999"/>
            <a:ext cx="576064" cy="3162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918637" y="5531480"/>
            <a:ext cx="459883" cy="538941"/>
            <a:chOff x="-1573360" y="-171400"/>
            <a:chExt cx="720080" cy="720081"/>
          </a:xfrm>
        </p:grpSpPr>
        <p:sp>
          <p:nvSpPr>
            <p:cNvPr id="12" name="타원 11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429345" y="-99691"/>
              <a:ext cx="432049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2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47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12160" y="764704"/>
            <a:ext cx="3039261" cy="28623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-ajax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를 이용한 아이디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이메일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중복확인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-ajax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를 이용한 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비밀번호 이중확인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en-US" altLang="ko-KR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Daum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주소 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API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를 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이용한 주소 입력</a:t>
            </a:r>
            <a:endParaRPr lang="ko-KR" altLang="en-US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" y="0"/>
            <a:ext cx="600427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9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5" y="0"/>
            <a:ext cx="917012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76255" y="0"/>
            <a:ext cx="432049" cy="252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424485" y="0"/>
            <a:ext cx="463151" cy="252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191791" y="317347"/>
            <a:ext cx="343701" cy="337894"/>
            <a:chOff x="-1573360" y="-171400"/>
            <a:chExt cx="720080" cy="720081"/>
          </a:xfrm>
        </p:grpSpPr>
        <p:sp>
          <p:nvSpPr>
            <p:cNvPr id="10" name="타원 9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429345" y="-99691"/>
              <a:ext cx="432049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2</a:t>
              </a:r>
              <a:endParaRPr lang="ko-KR" altLang="en-US" sz="20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76567" y="317347"/>
            <a:ext cx="343701" cy="433759"/>
            <a:chOff x="-1573360" y="-171400"/>
            <a:chExt cx="720080" cy="924378"/>
          </a:xfrm>
        </p:grpSpPr>
        <p:sp>
          <p:nvSpPr>
            <p:cNvPr id="13" name="타원 12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429344" y="-99691"/>
              <a:ext cx="432049" cy="852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44208" y="836712"/>
            <a:ext cx="2592289" cy="47089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내정보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확인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페이지로 이동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세션 삭제를 통한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로그아웃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3.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메시지함으로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이동</a:t>
            </a:r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받은메시지함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4.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고객 게시판으로</a:t>
            </a:r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이동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98568" y="0"/>
            <a:ext cx="463151" cy="252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7826717" y="317347"/>
            <a:ext cx="343701" cy="433759"/>
            <a:chOff x="-1573360" y="-171400"/>
            <a:chExt cx="720080" cy="924378"/>
          </a:xfrm>
        </p:grpSpPr>
        <p:sp>
          <p:nvSpPr>
            <p:cNvPr id="20" name="타원 19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1429344" y="-99691"/>
              <a:ext cx="432049" cy="852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</a:t>
              </a:r>
              <a:endParaRPr lang="ko-KR" altLang="en-US" sz="2000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541629" y="0"/>
            <a:ext cx="463151" cy="252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369778" y="317347"/>
            <a:ext cx="343701" cy="433759"/>
            <a:chOff x="-1573360" y="-171400"/>
            <a:chExt cx="720080" cy="924378"/>
          </a:xfrm>
        </p:grpSpPr>
        <p:sp>
          <p:nvSpPr>
            <p:cNvPr id="24" name="타원 23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1429344" y="-99691"/>
              <a:ext cx="432049" cy="852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4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072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85"/>
            <a:ext cx="9144000" cy="679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428339" y="4204528"/>
            <a:ext cx="1728192" cy="3633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915816" y="4156627"/>
            <a:ext cx="429627" cy="497559"/>
            <a:chOff x="-1573360" y="-171400"/>
            <a:chExt cx="720080" cy="720081"/>
          </a:xfrm>
        </p:grpSpPr>
        <p:sp>
          <p:nvSpPr>
            <p:cNvPr id="8" name="타원 7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1429344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907704" y="4654186"/>
            <a:ext cx="5328592" cy="19431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4518356"/>
            <a:ext cx="429627" cy="497559"/>
            <a:chOff x="-1573360" y="-171400"/>
            <a:chExt cx="720080" cy="720081"/>
          </a:xfrm>
        </p:grpSpPr>
        <p:sp>
          <p:nvSpPr>
            <p:cNvPr id="12" name="타원 11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1429345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2</a:t>
              </a:r>
              <a:endParaRPr lang="ko-KR" altLang="en-US" sz="2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104739" y="624234"/>
            <a:ext cx="3039261" cy="34778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변경된 회원정보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수정가능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거래가 완료된 판매 및 구매 내역 확인 가능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3.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거래내역에 따른 등급 나눔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(10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회 기준으로 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한 단계씩 업그레이드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ko-KR" altLang="en-US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51920" y="3861048"/>
            <a:ext cx="440515" cy="241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432822" y="3795549"/>
            <a:ext cx="278355" cy="427634"/>
            <a:chOff x="-1573360" y="-171400"/>
            <a:chExt cx="720080" cy="1114102"/>
          </a:xfrm>
        </p:grpSpPr>
        <p:sp>
          <p:nvSpPr>
            <p:cNvPr id="17" name="타원 16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1429344" y="-99693"/>
              <a:ext cx="432048" cy="104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/>
                <a:t>3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240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82650"/>
            <a:ext cx="6096000" cy="509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095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" y="10320"/>
            <a:ext cx="7668344" cy="684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63687" y="3434160"/>
            <a:ext cx="721289" cy="4496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73704" y="3126634"/>
            <a:ext cx="429627" cy="497559"/>
            <a:chOff x="-1573360" y="-171400"/>
            <a:chExt cx="720080" cy="720081"/>
          </a:xfrm>
        </p:grpSpPr>
        <p:sp>
          <p:nvSpPr>
            <p:cNvPr id="7" name="타원 6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429344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724128" y="5558999"/>
            <a:ext cx="828843" cy="3600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23344" y="4941168"/>
            <a:ext cx="429627" cy="497559"/>
            <a:chOff x="-1573360" y="-171400"/>
            <a:chExt cx="720080" cy="720081"/>
          </a:xfrm>
        </p:grpSpPr>
        <p:sp>
          <p:nvSpPr>
            <p:cNvPr id="11" name="타원 10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429345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2</a:t>
              </a:r>
              <a:endParaRPr lang="ko-KR" altLang="en-US" sz="2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35269" y="1700808"/>
            <a:ext cx="3039261" cy="224676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보낸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메일함으로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페이지 이동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변경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본인에게 메시지를 보낸 회원에게 답장 및 메시지 삭제 가능</a:t>
            </a:r>
            <a:endParaRPr lang="ko-KR" altLang="en-US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35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" y="-16604"/>
            <a:ext cx="9130928" cy="687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59632" y="5294856"/>
            <a:ext cx="775864" cy="3676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40332" y="4828542"/>
            <a:ext cx="429627" cy="497559"/>
            <a:chOff x="-1573360" y="-171400"/>
            <a:chExt cx="720080" cy="720081"/>
          </a:xfrm>
        </p:grpSpPr>
        <p:sp>
          <p:nvSpPr>
            <p:cNvPr id="7" name="타원 6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429344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52120" y="4970840"/>
            <a:ext cx="3039261" cy="10156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고객게시판에 문의사항 등록</a:t>
            </a:r>
            <a:endParaRPr lang="ko-KR" altLang="en-US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763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14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95736" y="2141630"/>
            <a:ext cx="5112568" cy="6392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03333" y="1825760"/>
            <a:ext cx="429627" cy="497559"/>
            <a:chOff x="-1573360" y="-171400"/>
            <a:chExt cx="720080" cy="720081"/>
          </a:xfrm>
        </p:grpSpPr>
        <p:sp>
          <p:nvSpPr>
            <p:cNvPr id="7" name="타원 6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429344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191875" y="2802941"/>
            <a:ext cx="1660045" cy="7700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639704" y="2939198"/>
            <a:ext cx="429627" cy="497559"/>
            <a:chOff x="-1573360" y="-171400"/>
            <a:chExt cx="720080" cy="720081"/>
          </a:xfrm>
        </p:grpSpPr>
        <p:sp>
          <p:nvSpPr>
            <p:cNvPr id="11" name="타원 10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429345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2</a:t>
              </a:r>
              <a:endParaRPr lang="ko-KR" altLang="en-US" sz="2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580112" y="3388857"/>
            <a:ext cx="3039261" cy="31700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판매글과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구매글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구분하여 검색 가능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</a:p>
          <a:p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검색창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클릭시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인기게임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팝업창</a:t>
            </a:r>
            <a:r>
              <a:rPr lang="ko-KR" altLang="en-US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구현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(jQuery</a:t>
            </a:r>
            <a:r>
              <a:rPr lang="en-US" altLang="ko-KR" sz="2000" dirty="0">
                <a:latin typeface="HY동녘B" panose="02030600000101010101" pitchFamily="18" charset="-127"/>
                <a:ea typeface="HY동녘B" panose="02030600000101010101" pitchFamily="18" charset="-127"/>
              </a:rPr>
              <a:t>)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판매글과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구매글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구분하여 등록 가능하도록 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구현</a:t>
            </a:r>
            <a:endParaRPr lang="ko-KR" altLang="en-US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9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8547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9144000" cy="68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19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8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6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8" y="-24656"/>
            <a:ext cx="9116392" cy="688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51920" y="2996952"/>
            <a:ext cx="2664296" cy="252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851920" y="2421547"/>
            <a:ext cx="429627" cy="497559"/>
            <a:chOff x="-1573360" y="-171400"/>
            <a:chExt cx="720080" cy="720081"/>
          </a:xfrm>
        </p:grpSpPr>
        <p:sp>
          <p:nvSpPr>
            <p:cNvPr id="8" name="타원 7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1429345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239852" y="6293358"/>
            <a:ext cx="3384376" cy="368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675683" y="6293358"/>
            <a:ext cx="429627" cy="497559"/>
            <a:chOff x="-1573360" y="-171400"/>
            <a:chExt cx="720080" cy="720081"/>
          </a:xfrm>
        </p:grpSpPr>
        <p:sp>
          <p:nvSpPr>
            <p:cNvPr id="13" name="타원 12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429345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2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77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7" y="20961"/>
            <a:ext cx="9121883" cy="683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207112" y="6288163"/>
            <a:ext cx="1224136" cy="252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687714" y="6031792"/>
            <a:ext cx="429627" cy="497559"/>
            <a:chOff x="-1573360" y="-171400"/>
            <a:chExt cx="720080" cy="720081"/>
          </a:xfrm>
        </p:grpSpPr>
        <p:sp>
          <p:nvSpPr>
            <p:cNvPr id="8" name="타원 7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1429345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796136" y="3284984"/>
            <a:ext cx="3039261" cy="16312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아이템 구매 및 판매를 희망할 시 거래신청을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통해 판매자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구매자에게 메시지 보내기 기능</a:t>
            </a:r>
            <a:endParaRPr lang="ko-KR" altLang="en-US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914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157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59832" y="5592617"/>
            <a:ext cx="1224136" cy="252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555776" y="5251549"/>
            <a:ext cx="429627" cy="497559"/>
            <a:chOff x="-1573360" y="-171400"/>
            <a:chExt cx="720080" cy="720081"/>
          </a:xfrm>
        </p:grpSpPr>
        <p:sp>
          <p:nvSpPr>
            <p:cNvPr id="8" name="타원 7"/>
            <p:cNvSpPr/>
            <p:nvPr/>
          </p:nvSpPr>
          <p:spPr>
            <a:xfrm>
              <a:off x="-1573360" y="-171400"/>
              <a:ext cx="720080" cy="72008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1429345" y="-99691"/>
              <a:ext cx="432048" cy="57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</a:t>
              </a:r>
              <a:endParaRPr lang="ko-KR" altLang="en-US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940153" y="1700808"/>
            <a:ext cx="3134378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</a:t>
            </a: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등록된 글의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작성자일시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수정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삭제 가능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게임 내에서 거래를 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완료할 시 거래완료 수행</a:t>
            </a:r>
            <a:endParaRPr lang="en-US" altLang="ko-KR" sz="2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-&gt; 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완료된 거래내역으로 </a:t>
            </a:r>
            <a:r>
              <a:rPr lang="ko-KR" altLang="en-US" sz="2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내정보의</a:t>
            </a:r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판매내역</a:t>
            </a:r>
            <a:r>
              <a:rPr lang="en-US" altLang="ko-KR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/</a:t>
            </a:r>
          </a:p>
          <a:p>
            <a:r>
              <a:rPr lang="ko-KR" altLang="en-US" sz="2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구매내역에 적립</a:t>
            </a:r>
            <a:endParaRPr lang="ko-KR" altLang="en-US" sz="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14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" y="-16685"/>
            <a:ext cx="6038850" cy="48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157192"/>
            <a:ext cx="4712155" cy="154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470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950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07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8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55" y="3944"/>
            <a:ext cx="9157155" cy="685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22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1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" y="5757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43" y="10197752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25" name="그룹 1024"/>
          <p:cNvGrpSpPr/>
          <p:nvPr/>
        </p:nvGrpSpPr>
        <p:grpSpPr>
          <a:xfrm>
            <a:off x="4572000" y="325170"/>
            <a:ext cx="792088" cy="539480"/>
            <a:chOff x="3923928" y="216578"/>
            <a:chExt cx="864096" cy="648072"/>
          </a:xfrm>
        </p:grpSpPr>
        <p:sp>
          <p:nvSpPr>
            <p:cNvPr id="31" name="직사각형 30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TextBox 1023"/>
            <p:cNvSpPr txBox="1"/>
            <p:nvPr/>
          </p:nvSpPr>
          <p:spPr>
            <a:xfrm>
              <a:off x="3923928" y="325170"/>
              <a:ext cx="8640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로그인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로그아</a:t>
              </a:r>
              <a:r>
                <a:rPr lang="ko-KR" altLang="en-US" sz="1100" dirty="0"/>
                <a:t>웃</a:t>
              </a:r>
              <a:endParaRPr lang="ko-KR" altLang="en-US" sz="1100" dirty="0" smtClean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572000" y="2237223"/>
            <a:ext cx="792088" cy="539480"/>
            <a:chOff x="3923928" y="216578"/>
            <a:chExt cx="864096" cy="648072"/>
          </a:xfrm>
        </p:grpSpPr>
        <p:sp>
          <p:nvSpPr>
            <p:cNvPr id="38" name="직사각형 37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문의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글쓰</a:t>
              </a:r>
              <a:r>
                <a:rPr lang="ko-KR" altLang="en-US" sz="1100" dirty="0"/>
                <a:t>기</a:t>
              </a:r>
              <a:endParaRPr lang="ko-KR" altLang="en-US" sz="1100" dirty="0" smtClean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707904" y="2237223"/>
            <a:ext cx="792088" cy="539480"/>
            <a:chOff x="3923928" y="216578"/>
            <a:chExt cx="864096" cy="648072"/>
          </a:xfrm>
        </p:grpSpPr>
        <p:sp>
          <p:nvSpPr>
            <p:cNvPr id="41" name="직사각형 40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 smtClean="0"/>
                <a:t>문의글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삭</a:t>
              </a:r>
              <a:r>
                <a:rPr lang="ko-KR" altLang="en-US" sz="1100" dirty="0"/>
                <a:t>제</a:t>
              </a:r>
              <a:endParaRPr lang="ko-KR" altLang="en-US" sz="1100" dirty="0" smtClean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436096" y="2237223"/>
            <a:ext cx="792088" cy="539480"/>
            <a:chOff x="3923928" y="216578"/>
            <a:chExt cx="864096" cy="648072"/>
          </a:xfrm>
        </p:grpSpPr>
        <p:sp>
          <p:nvSpPr>
            <p:cNvPr id="50" name="직사각형 49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문의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err="1" smtClean="0"/>
                <a:t>글답</a:t>
              </a:r>
              <a:r>
                <a:rPr lang="ko-KR" altLang="en-US" sz="1100" dirty="0" err="1"/>
                <a:t>변</a:t>
              </a:r>
              <a:endParaRPr lang="ko-KR" altLang="en-US" sz="1100" dirty="0" smtClean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572000" y="2991817"/>
            <a:ext cx="792088" cy="539480"/>
            <a:chOff x="3923928" y="216578"/>
            <a:chExt cx="864096" cy="648072"/>
          </a:xfrm>
        </p:grpSpPr>
        <p:sp>
          <p:nvSpPr>
            <p:cNvPr id="53" name="직사각형 52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고객문의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게시</a:t>
              </a:r>
              <a:r>
                <a:rPr lang="ko-KR" altLang="en-US" sz="1100" dirty="0"/>
                <a:t>판</a:t>
              </a:r>
              <a:endParaRPr lang="en-US" altLang="ko-KR" sz="1100" dirty="0" smtClean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843808" y="3213556"/>
            <a:ext cx="792088" cy="539480"/>
            <a:chOff x="3923928" y="216578"/>
            <a:chExt cx="864096" cy="648072"/>
          </a:xfrm>
        </p:grpSpPr>
        <p:sp>
          <p:nvSpPr>
            <p:cNvPr id="57" name="직사각형 56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회원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123728" y="1701388"/>
            <a:ext cx="792088" cy="539480"/>
            <a:chOff x="3923928" y="216578"/>
            <a:chExt cx="864096" cy="648072"/>
          </a:xfrm>
        </p:grpSpPr>
        <p:sp>
          <p:nvSpPr>
            <p:cNvPr id="60" name="직사각형 59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 smtClean="0"/>
                <a:t>메시지함</a:t>
              </a:r>
              <a:endParaRPr lang="ko-KR" altLang="en-US" sz="1100" dirty="0" smtClean="0"/>
            </a:p>
          </p:txBody>
        </p:sp>
      </p:grpSp>
      <p:grpSp>
        <p:nvGrpSpPr>
          <p:cNvPr id="1029" name="그룹 1028"/>
          <p:cNvGrpSpPr/>
          <p:nvPr/>
        </p:nvGrpSpPr>
        <p:grpSpPr>
          <a:xfrm>
            <a:off x="1192950" y="1295097"/>
            <a:ext cx="792088" cy="539480"/>
            <a:chOff x="1331640" y="1051991"/>
            <a:chExt cx="864096" cy="648072"/>
          </a:xfrm>
        </p:grpSpPr>
        <p:sp>
          <p:nvSpPr>
            <p:cNvPr id="63" name="직사각형 62"/>
            <p:cNvSpPr/>
            <p:nvPr/>
          </p:nvSpPr>
          <p:spPr>
            <a:xfrm>
              <a:off x="1403648" y="1051991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31640" y="1160583"/>
              <a:ext cx="864096" cy="51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받은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메시</a:t>
              </a:r>
              <a:r>
                <a:rPr lang="ko-KR" altLang="en-US" sz="1100" dirty="0"/>
                <a:t>지</a:t>
              </a:r>
              <a:endParaRPr lang="en-US" altLang="ko-KR" sz="1100" dirty="0" smtClean="0"/>
            </a:p>
          </p:txBody>
        </p:sp>
      </p:grpSp>
      <p:grpSp>
        <p:nvGrpSpPr>
          <p:cNvPr id="1030" name="그룹 1029"/>
          <p:cNvGrpSpPr/>
          <p:nvPr/>
        </p:nvGrpSpPr>
        <p:grpSpPr>
          <a:xfrm>
            <a:off x="1228387" y="2284862"/>
            <a:ext cx="792088" cy="539480"/>
            <a:chOff x="1228387" y="2249071"/>
            <a:chExt cx="864096" cy="648072"/>
          </a:xfrm>
        </p:grpSpPr>
        <p:sp>
          <p:nvSpPr>
            <p:cNvPr id="65" name="직사각형 64"/>
            <p:cNvSpPr/>
            <p:nvPr/>
          </p:nvSpPr>
          <p:spPr>
            <a:xfrm>
              <a:off x="1300395" y="2249071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28387" y="2357663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보낸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메시</a:t>
              </a:r>
              <a:r>
                <a:rPr lang="ko-KR" altLang="en-US" sz="1100" dirty="0"/>
                <a:t>지</a:t>
              </a:r>
              <a:endParaRPr lang="ko-KR" altLang="en-US" sz="1100" dirty="0" smtClean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79512" y="864649"/>
            <a:ext cx="792088" cy="539480"/>
            <a:chOff x="1331640" y="1051991"/>
            <a:chExt cx="864096" cy="648072"/>
          </a:xfrm>
        </p:grpSpPr>
        <p:sp>
          <p:nvSpPr>
            <p:cNvPr id="71" name="직사각형 70"/>
            <p:cNvSpPr/>
            <p:nvPr/>
          </p:nvSpPr>
          <p:spPr>
            <a:xfrm>
              <a:off x="1403648" y="1051991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31640" y="1160583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답장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쓰</a:t>
              </a:r>
              <a:r>
                <a:rPr lang="ko-KR" altLang="en-US" sz="1100" dirty="0"/>
                <a:t>기</a:t>
              </a:r>
              <a:endParaRPr lang="ko-KR" altLang="en-US" sz="1100" dirty="0" smtClean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79512" y="1818319"/>
            <a:ext cx="792088" cy="539480"/>
            <a:chOff x="1331640" y="1051991"/>
            <a:chExt cx="864096" cy="648072"/>
          </a:xfrm>
        </p:grpSpPr>
        <p:sp>
          <p:nvSpPr>
            <p:cNvPr id="74" name="직사각형 73"/>
            <p:cNvSpPr/>
            <p:nvPr/>
          </p:nvSpPr>
          <p:spPr>
            <a:xfrm>
              <a:off x="1403648" y="1051991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31640" y="1160583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메시지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삭</a:t>
              </a:r>
              <a:r>
                <a:rPr lang="ko-KR" altLang="en-US" sz="1100" dirty="0"/>
                <a:t>제</a:t>
              </a:r>
              <a:endParaRPr lang="ko-KR" altLang="en-US" sz="1100" dirty="0" smtClean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79512" y="2871322"/>
            <a:ext cx="792088" cy="539480"/>
            <a:chOff x="1331640" y="1051991"/>
            <a:chExt cx="864096" cy="648072"/>
          </a:xfrm>
        </p:grpSpPr>
        <p:sp>
          <p:nvSpPr>
            <p:cNvPr id="81" name="직사각형 80"/>
            <p:cNvSpPr/>
            <p:nvPr/>
          </p:nvSpPr>
          <p:spPr>
            <a:xfrm>
              <a:off x="1403648" y="1051991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331640" y="1160583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메시지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삭제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2123728" y="4761728"/>
            <a:ext cx="792088" cy="539480"/>
            <a:chOff x="3923928" y="216578"/>
            <a:chExt cx="864096" cy="648072"/>
          </a:xfrm>
        </p:grpSpPr>
        <p:sp>
          <p:nvSpPr>
            <p:cNvPr id="84" name="직사각형 83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내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정</a:t>
              </a:r>
              <a:r>
                <a:rPr lang="ko-KR" altLang="en-US" sz="1100" dirty="0"/>
                <a:t>보</a:t>
              </a:r>
              <a:endParaRPr lang="ko-KR" altLang="en-US" sz="1100" dirty="0" smtClean="0"/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986714" y="4041648"/>
            <a:ext cx="660073" cy="539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920707" y="4132044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정보수정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986714" y="4761728"/>
            <a:ext cx="660073" cy="539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920707" y="5625824"/>
            <a:ext cx="792088" cy="539480"/>
            <a:chOff x="1228387" y="2249071"/>
            <a:chExt cx="864096" cy="648072"/>
          </a:xfrm>
        </p:grpSpPr>
        <p:sp>
          <p:nvSpPr>
            <p:cNvPr id="91" name="직사각형 90"/>
            <p:cNvSpPr/>
            <p:nvPr/>
          </p:nvSpPr>
          <p:spPr>
            <a:xfrm>
              <a:off x="1300395" y="2249071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28387" y="2357663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판매내역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572000" y="3933055"/>
            <a:ext cx="792088" cy="539480"/>
            <a:chOff x="3923928" y="216578"/>
            <a:chExt cx="864096" cy="648072"/>
          </a:xfrm>
        </p:grpSpPr>
        <p:sp>
          <p:nvSpPr>
            <p:cNvPr id="94" name="직사각형 93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거래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게시</a:t>
              </a:r>
              <a:r>
                <a:rPr lang="ko-KR" altLang="en-US" sz="1100" dirty="0"/>
                <a:t>판</a:t>
              </a:r>
              <a:endParaRPr lang="ko-KR" altLang="en-US" sz="1100" dirty="0" smtClean="0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4001936" y="4671330"/>
            <a:ext cx="792088" cy="539480"/>
            <a:chOff x="3923928" y="216578"/>
            <a:chExt cx="864096" cy="648072"/>
          </a:xfrm>
        </p:grpSpPr>
        <p:sp>
          <p:nvSpPr>
            <p:cNvPr id="97" name="직사각형 96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거래완료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5148064" y="4671331"/>
            <a:ext cx="792088" cy="539480"/>
            <a:chOff x="3923928" y="216578"/>
            <a:chExt cx="864096" cy="648072"/>
          </a:xfrm>
        </p:grpSpPr>
        <p:sp>
          <p:nvSpPr>
            <p:cNvPr id="100" name="직사각형 99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거래신청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4572000" y="5446480"/>
            <a:ext cx="792088" cy="539480"/>
            <a:chOff x="3923928" y="216578"/>
            <a:chExt cx="864096" cy="648072"/>
          </a:xfrm>
        </p:grpSpPr>
        <p:sp>
          <p:nvSpPr>
            <p:cNvPr id="103" name="직사각형 102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상세보기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3641896" y="5446480"/>
            <a:ext cx="792088" cy="539480"/>
            <a:chOff x="3923928" y="216578"/>
            <a:chExt cx="864096" cy="648072"/>
          </a:xfrm>
        </p:grpSpPr>
        <p:sp>
          <p:nvSpPr>
            <p:cNvPr id="106" name="직사각형 105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 smtClean="0"/>
                <a:t>글목록</a:t>
              </a:r>
              <a:endParaRPr lang="ko-KR" altLang="en-US" sz="1100" dirty="0" smtClean="0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5567455" y="5446480"/>
            <a:ext cx="792088" cy="539480"/>
            <a:chOff x="3923928" y="216578"/>
            <a:chExt cx="864096" cy="648072"/>
          </a:xfrm>
        </p:grpSpPr>
        <p:sp>
          <p:nvSpPr>
            <p:cNvPr id="109" name="직사각형 108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거래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글쓰</a:t>
              </a:r>
              <a:r>
                <a:rPr lang="ko-KR" altLang="en-US" sz="1100" dirty="0"/>
                <a:t>기</a:t>
              </a:r>
              <a:endParaRPr lang="ko-KR" altLang="en-US" sz="1100" dirty="0" smtClean="0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4146612" y="6165304"/>
            <a:ext cx="792088" cy="539480"/>
            <a:chOff x="3923928" y="216578"/>
            <a:chExt cx="864096" cy="648072"/>
          </a:xfrm>
        </p:grpSpPr>
        <p:sp>
          <p:nvSpPr>
            <p:cNvPr id="112" name="직사각형 111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 smtClean="0"/>
                <a:t>글삭</a:t>
              </a:r>
              <a:r>
                <a:rPr lang="ko-KR" altLang="en-US" sz="1100" dirty="0" err="1"/>
                <a:t>제</a:t>
              </a:r>
              <a:endParaRPr lang="ko-KR" altLang="en-US" sz="1100" dirty="0" smtClean="0"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5082056" y="6165304"/>
            <a:ext cx="792088" cy="539480"/>
            <a:chOff x="3923928" y="216578"/>
            <a:chExt cx="864096" cy="648072"/>
          </a:xfrm>
        </p:grpSpPr>
        <p:sp>
          <p:nvSpPr>
            <p:cNvPr id="121" name="직사각형 120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 smtClean="0"/>
                <a:t>글수</a:t>
              </a:r>
              <a:r>
                <a:rPr lang="ko-KR" altLang="en-US" sz="1100" dirty="0" err="1"/>
                <a:t>정</a:t>
              </a:r>
              <a:endParaRPr lang="ko-KR" altLang="en-US" sz="1100" dirty="0" smtClean="0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732240" y="6165303"/>
            <a:ext cx="792088" cy="539480"/>
            <a:chOff x="3923928" y="216578"/>
            <a:chExt cx="864096" cy="648072"/>
          </a:xfrm>
        </p:grpSpPr>
        <p:sp>
          <p:nvSpPr>
            <p:cNvPr id="124" name="직사각형 123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구매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글쓰</a:t>
              </a:r>
              <a:r>
                <a:rPr lang="ko-KR" altLang="en-US" sz="1100" dirty="0"/>
                <a:t>기</a:t>
              </a:r>
              <a:endParaRPr lang="ko-KR" altLang="en-US" sz="1100" dirty="0" smtClean="0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6732240" y="5210810"/>
            <a:ext cx="792088" cy="539480"/>
            <a:chOff x="3923928" y="216578"/>
            <a:chExt cx="864096" cy="648072"/>
          </a:xfrm>
        </p:grpSpPr>
        <p:sp>
          <p:nvSpPr>
            <p:cNvPr id="127" name="직사각형 126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판매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글쓰</a:t>
              </a:r>
              <a:r>
                <a:rPr lang="ko-KR" altLang="en-US" sz="1100" dirty="0"/>
                <a:t>기</a:t>
              </a:r>
              <a:endParaRPr lang="ko-KR" altLang="en-US" sz="1100" dirty="0" smtClean="0"/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6798247" y="3243360"/>
            <a:ext cx="792088" cy="539480"/>
            <a:chOff x="3923928" y="216578"/>
            <a:chExt cx="864096" cy="648072"/>
          </a:xfrm>
        </p:grpSpPr>
        <p:sp>
          <p:nvSpPr>
            <p:cNvPr id="130" name="직사각형 129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관리자</a:t>
              </a: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6984268" y="816442"/>
            <a:ext cx="792088" cy="539480"/>
            <a:chOff x="3923928" y="216578"/>
            <a:chExt cx="864096" cy="648072"/>
          </a:xfrm>
        </p:grpSpPr>
        <p:sp>
          <p:nvSpPr>
            <p:cNvPr id="133" name="직사각형 132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아이디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찾</a:t>
              </a:r>
              <a:r>
                <a:rPr lang="ko-KR" altLang="en-US" sz="1100" dirty="0"/>
                <a:t>기</a:t>
              </a:r>
              <a:endParaRPr lang="ko-KR" altLang="en-US" sz="1100" dirty="0" smtClean="0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984268" y="82266"/>
            <a:ext cx="792088" cy="539480"/>
            <a:chOff x="3923928" y="216578"/>
            <a:chExt cx="864096" cy="648072"/>
          </a:xfrm>
        </p:grpSpPr>
        <p:sp>
          <p:nvSpPr>
            <p:cNvPr id="136" name="직사각형 135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923928" y="325170"/>
              <a:ext cx="864096" cy="31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회원가</a:t>
              </a:r>
              <a:r>
                <a:rPr lang="ko-KR" altLang="en-US" sz="1100" dirty="0"/>
                <a:t>입</a:t>
              </a:r>
              <a:endParaRPr lang="en-US" altLang="ko-KR" sz="1100" dirty="0" smtClean="0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6984268" y="1522044"/>
            <a:ext cx="792088" cy="539480"/>
            <a:chOff x="3923928" y="216578"/>
            <a:chExt cx="864096" cy="648072"/>
          </a:xfrm>
        </p:grpSpPr>
        <p:sp>
          <p:nvSpPr>
            <p:cNvPr id="139" name="직사각형 138"/>
            <p:cNvSpPr/>
            <p:nvPr/>
          </p:nvSpPr>
          <p:spPr>
            <a:xfrm>
              <a:off x="3995936" y="216578"/>
              <a:ext cx="720080" cy="648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923928" y="325170"/>
              <a:ext cx="864096" cy="5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PW</a:t>
              </a:r>
            </a:p>
            <a:p>
              <a:pPr algn="ctr"/>
              <a:r>
                <a:rPr lang="ko-KR" altLang="en-US" sz="1100" dirty="0" smtClean="0"/>
                <a:t>찾</a:t>
              </a:r>
              <a:r>
                <a:rPr lang="ko-KR" altLang="en-US" sz="1100" dirty="0"/>
                <a:t>기</a:t>
              </a:r>
              <a:endParaRPr lang="ko-KR" altLang="en-US" sz="1100" dirty="0" smtClean="0"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920707" y="4917189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구매내</a:t>
            </a:r>
            <a:r>
              <a:rPr lang="ko-KR" altLang="en-US" sz="1100" dirty="0"/>
              <a:t>역</a:t>
            </a:r>
            <a:endParaRPr lang="ko-KR" altLang="en-US" sz="1100" dirty="0" smtClean="0"/>
          </a:p>
        </p:txBody>
      </p:sp>
      <p:cxnSp>
        <p:nvCxnSpPr>
          <p:cNvPr id="1034" name="직선 연결선 1033"/>
          <p:cNvCxnSpPr>
            <a:stCxn id="58" idx="1"/>
            <a:endCxn id="60" idx="2"/>
          </p:cNvCxnSpPr>
          <p:nvPr/>
        </p:nvCxnSpPr>
        <p:spPr>
          <a:xfrm flipH="1" flipV="1">
            <a:off x="2519772" y="2240868"/>
            <a:ext cx="324036" cy="11938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84" idx="0"/>
          </p:cNvCxnSpPr>
          <p:nvPr/>
        </p:nvCxnSpPr>
        <p:spPr>
          <a:xfrm flipV="1">
            <a:off x="2519772" y="3410803"/>
            <a:ext cx="324036" cy="13509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/>
          <p:cNvCxnSpPr>
            <a:stCxn id="85" idx="1"/>
            <a:endCxn id="89" idx="3"/>
          </p:cNvCxnSpPr>
          <p:nvPr/>
        </p:nvCxnSpPr>
        <p:spPr>
          <a:xfrm flipH="1" flipV="1">
            <a:off x="1712795" y="4262849"/>
            <a:ext cx="410933" cy="8047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stCxn id="92" idx="3"/>
            <a:endCxn id="85" idx="1"/>
          </p:cNvCxnSpPr>
          <p:nvPr/>
        </p:nvCxnSpPr>
        <p:spPr>
          <a:xfrm flipV="1">
            <a:off x="1712795" y="5067568"/>
            <a:ext cx="410933" cy="7794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>
            <a:stCxn id="144" idx="3"/>
            <a:endCxn id="85" idx="1"/>
          </p:cNvCxnSpPr>
          <p:nvPr/>
        </p:nvCxnSpPr>
        <p:spPr>
          <a:xfrm>
            <a:off x="1712795" y="5047994"/>
            <a:ext cx="410933" cy="195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stCxn id="61" idx="1"/>
            <a:endCxn id="64" idx="3"/>
          </p:cNvCxnSpPr>
          <p:nvPr/>
        </p:nvCxnSpPr>
        <p:spPr>
          <a:xfrm flipH="1" flipV="1">
            <a:off x="1985038" y="1600937"/>
            <a:ext cx="138690" cy="3216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>
            <a:stCxn id="66" idx="3"/>
            <a:endCxn id="61" idx="1"/>
          </p:cNvCxnSpPr>
          <p:nvPr/>
        </p:nvCxnSpPr>
        <p:spPr>
          <a:xfrm flipV="1">
            <a:off x="2020475" y="1922589"/>
            <a:ext cx="103253" cy="6681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82" idx="3"/>
            <a:endCxn id="66" idx="1"/>
          </p:cNvCxnSpPr>
          <p:nvPr/>
        </p:nvCxnSpPr>
        <p:spPr>
          <a:xfrm flipV="1">
            <a:off x="971600" y="2590702"/>
            <a:ext cx="256787" cy="5864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>
            <a:stCxn id="75" idx="3"/>
            <a:endCxn id="64" idx="1"/>
          </p:cNvCxnSpPr>
          <p:nvPr/>
        </p:nvCxnSpPr>
        <p:spPr>
          <a:xfrm flipV="1">
            <a:off x="971600" y="1600937"/>
            <a:ext cx="221350" cy="5232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>
            <a:stCxn id="72" idx="3"/>
            <a:endCxn id="64" idx="1"/>
          </p:cNvCxnSpPr>
          <p:nvPr/>
        </p:nvCxnSpPr>
        <p:spPr>
          <a:xfrm>
            <a:off x="971600" y="1170489"/>
            <a:ext cx="221350" cy="4304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>
            <a:stCxn id="134" idx="1"/>
            <a:endCxn id="1024" idx="3"/>
          </p:cNvCxnSpPr>
          <p:nvPr/>
        </p:nvCxnSpPr>
        <p:spPr>
          <a:xfrm flipH="1" flipV="1">
            <a:off x="5364088" y="594910"/>
            <a:ext cx="1620180" cy="527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>
            <a:stCxn id="137" idx="1"/>
            <a:endCxn id="1024" idx="3"/>
          </p:cNvCxnSpPr>
          <p:nvPr/>
        </p:nvCxnSpPr>
        <p:spPr>
          <a:xfrm flipH="1">
            <a:off x="5364088" y="303467"/>
            <a:ext cx="1620180" cy="29144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>
            <a:stCxn id="140" idx="1"/>
            <a:endCxn id="1024" idx="3"/>
          </p:cNvCxnSpPr>
          <p:nvPr/>
        </p:nvCxnSpPr>
        <p:spPr>
          <a:xfrm flipH="1" flipV="1">
            <a:off x="5364088" y="594910"/>
            <a:ext cx="1620180" cy="12329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>
            <a:endCxn id="1024" idx="1"/>
          </p:cNvCxnSpPr>
          <p:nvPr/>
        </p:nvCxnSpPr>
        <p:spPr>
          <a:xfrm flipV="1">
            <a:off x="3239851" y="594910"/>
            <a:ext cx="1332149" cy="25822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>
            <a:stCxn id="130" idx="0"/>
            <a:endCxn id="1024" idx="3"/>
          </p:cNvCxnSpPr>
          <p:nvPr/>
        </p:nvCxnSpPr>
        <p:spPr>
          <a:xfrm flipH="1" flipV="1">
            <a:off x="5364088" y="594910"/>
            <a:ext cx="1830203" cy="26484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>
            <a:stCxn id="58" idx="3"/>
            <a:endCxn id="54" idx="1"/>
          </p:cNvCxnSpPr>
          <p:nvPr/>
        </p:nvCxnSpPr>
        <p:spPr>
          <a:xfrm flipV="1">
            <a:off x="3635896" y="3297657"/>
            <a:ext cx="936104" cy="1371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>
            <a:stCxn id="54" idx="3"/>
            <a:endCxn id="131" idx="1"/>
          </p:cNvCxnSpPr>
          <p:nvPr/>
        </p:nvCxnSpPr>
        <p:spPr>
          <a:xfrm>
            <a:off x="5364088" y="3297657"/>
            <a:ext cx="1434159" cy="1669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>
            <a:endCxn id="53" idx="0"/>
          </p:cNvCxnSpPr>
          <p:nvPr/>
        </p:nvCxnSpPr>
        <p:spPr>
          <a:xfrm>
            <a:off x="4146612" y="2776703"/>
            <a:ext cx="821432" cy="2151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38" idx="2"/>
            <a:endCxn id="53" idx="0"/>
          </p:cNvCxnSpPr>
          <p:nvPr/>
        </p:nvCxnSpPr>
        <p:spPr>
          <a:xfrm>
            <a:off x="4968044" y="2776703"/>
            <a:ext cx="0" cy="2151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51" idx="2"/>
            <a:endCxn id="131" idx="1"/>
          </p:cNvCxnSpPr>
          <p:nvPr/>
        </p:nvCxnSpPr>
        <p:spPr>
          <a:xfrm>
            <a:off x="5832140" y="2758506"/>
            <a:ext cx="966107" cy="7060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/>
          <p:cNvCxnSpPr>
            <a:stCxn id="58" idx="3"/>
            <a:endCxn id="95" idx="1"/>
          </p:cNvCxnSpPr>
          <p:nvPr/>
        </p:nvCxnSpPr>
        <p:spPr>
          <a:xfrm>
            <a:off x="3635896" y="3434757"/>
            <a:ext cx="936104" cy="8041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>
            <a:stCxn id="95" idx="2"/>
            <a:endCxn id="103" idx="0"/>
          </p:cNvCxnSpPr>
          <p:nvPr/>
        </p:nvCxnSpPr>
        <p:spPr>
          <a:xfrm>
            <a:off x="4968044" y="4454338"/>
            <a:ext cx="0" cy="9921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>
            <a:stCxn id="97" idx="2"/>
            <a:endCxn id="103" idx="0"/>
          </p:cNvCxnSpPr>
          <p:nvPr/>
        </p:nvCxnSpPr>
        <p:spPr>
          <a:xfrm>
            <a:off x="4397980" y="5210810"/>
            <a:ext cx="570064" cy="2356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>
            <a:endCxn id="103" idx="1"/>
          </p:cNvCxnSpPr>
          <p:nvPr/>
        </p:nvCxnSpPr>
        <p:spPr>
          <a:xfrm>
            <a:off x="4367976" y="5716220"/>
            <a:ext cx="2700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stCxn id="112" idx="0"/>
            <a:endCxn id="103" idx="2"/>
          </p:cNvCxnSpPr>
          <p:nvPr/>
        </p:nvCxnSpPr>
        <p:spPr>
          <a:xfrm flipV="1">
            <a:off x="4542656" y="5985960"/>
            <a:ext cx="425388" cy="1793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>
            <a:stCxn id="121" idx="0"/>
            <a:endCxn id="103" idx="2"/>
          </p:cNvCxnSpPr>
          <p:nvPr/>
        </p:nvCxnSpPr>
        <p:spPr>
          <a:xfrm flipH="1" flipV="1">
            <a:off x="4968044" y="5985960"/>
            <a:ext cx="510056" cy="1793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stCxn id="110" idx="1"/>
            <a:endCxn id="103" idx="3"/>
          </p:cNvCxnSpPr>
          <p:nvPr/>
        </p:nvCxnSpPr>
        <p:spPr>
          <a:xfrm flipH="1" flipV="1">
            <a:off x="5298080" y="5716220"/>
            <a:ext cx="269375" cy="361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>
            <a:stCxn id="100" idx="2"/>
            <a:endCxn id="103" idx="0"/>
          </p:cNvCxnSpPr>
          <p:nvPr/>
        </p:nvCxnSpPr>
        <p:spPr>
          <a:xfrm flipH="1">
            <a:off x="4968044" y="5210811"/>
            <a:ext cx="576064" cy="2356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>
            <a:stCxn id="128" idx="1"/>
          </p:cNvCxnSpPr>
          <p:nvPr/>
        </p:nvCxnSpPr>
        <p:spPr>
          <a:xfrm flipH="1">
            <a:off x="6359543" y="5516650"/>
            <a:ext cx="372697" cy="2176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stCxn id="125" idx="1"/>
            <a:endCxn id="110" idx="3"/>
          </p:cNvCxnSpPr>
          <p:nvPr/>
        </p:nvCxnSpPr>
        <p:spPr>
          <a:xfrm flipH="1" flipV="1">
            <a:off x="6359543" y="5752320"/>
            <a:ext cx="372697" cy="7188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9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4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56"/>
            <a:ext cx="9144000" cy="683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8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9125</TotalTime>
  <Words>279</Words>
  <Application>Microsoft Office PowerPoint</Application>
  <PresentationFormat>화면 슬라이드 쇼(4:3)</PresentationFormat>
  <Paragraphs>139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오영란</dc:creator>
  <cp:lastModifiedBy>Account Profile Fixer temp account</cp:lastModifiedBy>
  <cp:revision>29</cp:revision>
  <dcterms:created xsi:type="dcterms:W3CDTF">2022-07-10T19:51:42Z</dcterms:created>
  <dcterms:modified xsi:type="dcterms:W3CDTF">2022-07-24T15:48:13Z</dcterms:modified>
</cp:coreProperties>
</file>